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DD801A-DF73-4A59-86AB-098D3590C6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Box 5"/>
          <p:cNvSpPr txBox="1"/>
          <p:nvPr/>
        </p:nvSpPr>
        <p:spPr>
          <a:xfrm>
            <a:off x="333375" y="539750"/>
            <a:ext cx="597535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Департамент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администрации</a:t>
            </a:r>
            <a:endParaRPr lang="en-US" altLang="en-US" sz="14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Старооскольского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округа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Белгородской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области</a:t>
            </a:r>
            <a:endParaRPr lang="en-US" altLang="en-US" sz="14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бюджетное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учреждение</a:t>
            </a:r>
            <a:endParaRPr lang="en-US" altLang="en-US" sz="14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детский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сад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Малинка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Старооскольского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en-US" altLang="ru-RU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округа</a:t>
            </a:r>
            <a:endParaRPr sz="28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Консультация </a:t>
            </a:r>
            <a:endParaRPr sz="28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родителей на тему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  <a:endParaRPr sz="28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i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«Развитие связной речи дошкольника в семье» </a:t>
            </a:r>
            <a:endParaRPr sz="3600" dirty="0">
              <a:latin typeface="Calibri" panose="020F0502020204030204" pitchFamily="34" charset="0"/>
            </a:endParaRPr>
          </a:p>
          <a:p>
            <a:endParaRPr sz="3600" dirty="0">
              <a:latin typeface="Calibri" panose="020F0502020204030204" pitchFamily="34" charset="0"/>
            </a:endParaRPr>
          </a:p>
        </p:txBody>
      </p:sp>
      <p:pic>
        <p:nvPicPr>
          <p:cNvPr id="2053" name="Picture 8" descr="https://xn--80aeeq0abuejc.xn--p1ai/upload/iblock/7d7/7d75b14bc5035dd2f39d7d606b6ed32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5" r="8905"/>
          <a:stretch>
            <a:fillRect/>
          </a:stretch>
        </p:blipFill>
        <p:spPr>
          <a:xfrm>
            <a:off x="548640" y="3780155"/>
            <a:ext cx="6108700" cy="5405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3789045" y="4644390"/>
            <a:ext cx="3101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600"/>
              <a:t>Подготовила: Филипская Т.С</a:t>
            </a:r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Box 3"/>
          <p:cNvSpPr txBox="1"/>
          <p:nvPr/>
        </p:nvSpPr>
        <p:spPr>
          <a:xfrm>
            <a:off x="428625" y="571500"/>
            <a:ext cx="6000750" cy="3754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Игры для развития связной речи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endParaRPr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«Чем закончилось?»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Одним из способов развития связной речи может стать просмотр мультфильмов. Начните вместе с малышом смотреть интересный мультфильм, а на самом захватывающем месте «вспомните» про неотложное дело, которое вы должны сделать именно сейчас, но попросите ребенка рассказать вам позже, что произойдет дальше в мультфильме и чем он закончится. Не забудьте поблагодарить вашего рассказчика!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11269" name="Picture 2" descr="Картинки ДЕТИ (100 нарисованных КАРТОЧЕК про детей). | Семейная Кучка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38" y="3929063"/>
            <a:ext cx="4214812" cy="4640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Box 3"/>
          <p:cNvSpPr txBox="1"/>
          <p:nvPr/>
        </p:nvSpPr>
        <p:spPr>
          <a:xfrm>
            <a:off x="428625" y="571500"/>
            <a:ext cx="600075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Родителям на заметку!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Как мы видим, ежедневное общение родителей с ребёнком предоставляет множество возможностей для развития связной речи.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solidFill>
                  <a:srgbClr val="C00000"/>
                </a:solidFill>
                <a:latin typeface="Book Antiqua" panose="02040602050305030304" pitchFamily="18" charset="0"/>
              </a:rPr>
              <a:t>Немного терпения и настойчивости, немного изобретательности и родительского внимания, — и ваш ребёнок придёт в школу с хорошо развитой речью!</a:t>
            </a:r>
            <a:endParaRPr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endParaRPr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3" name="Picture 2" descr="картинка дети с воспитателем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99" b="3999"/>
          <a:stretch>
            <a:fillRect/>
          </a:stretch>
        </p:blipFill>
        <p:spPr>
          <a:xfrm>
            <a:off x="981075" y="3635375"/>
            <a:ext cx="45720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3"/>
          <p:cNvSpPr txBox="1"/>
          <p:nvPr/>
        </p:nvSpPr>
        <p:spPr>
          <a:xfrm>
            <a:off x="428625" y="571500"/>
            <a:ext cx="6000750" cy="594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Почему нужно развивать 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связную речь детей ?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Сложно переоценить значение связной речи, ведь это не только умение верно излагать свои мысли, правильно говорить, но и возможность познавать окружающий мир. Большое значение приобретает развитие связной речи в семье.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Однако в современных условиях, при напряженном ритме жизни, в семье речевому развитию ребёнка уделяется катастрофически мало внимания. Общение ребёнка с родителями чаще всего происходит в формате «вопрос — ответ». Если ребёнок рассказывает что-то родителям, то взрослые обращают внимание на смысл его речи, нежели на оформление — связность, словарный запас, грамматические ошибки.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В результате к моменту поступления в школу самостоятельная связная речь детей оказывается недостаточно сформированной.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3077" name="Picture 7" descr="Идеи на тему «Семья» (29) | детский сад, картинки, дети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813" y="6429375"/>
            <a:ext cx="3357562" cy="226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Box 3"/>
          <p:cNvSpPr txBox="1"/>
          <p:nvPr/>
        </p:nvSpPr>
        <p:spPr>
          <a:xfrm>
            <a:off x="428625" y="571500"/>
            <a:ext cx="6000750" cy="566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Как помочь ребёнку овладеть навыками связной речи? 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Очень важно направлять внимание ребенка не только на предметы, но и на их детали.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b="1" dirty="0">
                <a:latin typeface="Book Antiqua" panose="02040602050305030304" pitchFamily="18" charset="0"/>
              </a:rPr>
              <a:t> Необходимо рассматривая предмет, задавать ребенку вопросы: «Какого цвета? Из чего сделан предмет? Какой величины?» 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b="1" dirty="0">
                <a:latin typeface="Book Antiqua" panose="02040602050305030304" pitchFamily="18" charset="0"/>
              </a:rPr>
              <a:t> Следите, за тем, чтобы ребёнок отвечал полным предложением. 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b="1" dirty="0">
                <a:latin typeface="Book Antiqua" panose="02040602050305030304" pitchFamily="18" charset="0"/>
              </a:rPr>
              <a:t> Можно использовать привлекательные для ребенка игрушки. Например, предложить для сравнения две куклы и две машины. 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b="1" dirty="0">
                <a:latin typeface="Book Antiqua" panose="02040602050305030304" pitchFamily="18" charset="0"/>
              </a:rPr>
              <a:t> Сначала ребенку необходимо внимательно изучить, рассмотреть предметы, а затем рассказать, чем они отличаются и чем похожи друг от друга.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Таким образом, называя самые разные признаки предметов, вы побуждаете развитию связной речи у детей.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4101" name="Picture 2" descr="Счастливые дети учатся вместе со своим учителем | Образование детей,  Детские картины, Образовательные плакаты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75" y="5640388"/>
            <a:ext cx="4962525" cy="3503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3"/>
          <p:cNvSpPr txBox="1"/>
          <p:nvPr/>
        </p:nvSpPr>
        <p:spPr>
          <a:xfrm>
            <a:off x="428625" y="571500"/>
            <a:ext cx="6000750" cy="4494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Игры для развития связной  речи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b="1" i="1" dirty="0"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«Что мы видим во дворе?»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Вместе с ребенком посмотрите в окно. Поиграйте в игру «Кто больше увидит». По очереди перечисляйте то, что видно из вашего окна. Описывайте все увиденное в деталях.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«Я вижу дом. Возле дома стоит дерево. Оно высокое и толстое, у него много веток, а на ветках листочки». Если ребенку трудно описать предмет, помогите ему наводящими вопросами. «Ты увидел дом? Он низкий или высокий?».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Игра способствует развитию активной речи, наблюдательности, пополнению словарного запаса. 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5125" name="Picture 2" descr="Картинки ДЕТИ (100 нарисованных КАРТОЧЕК про детей). | Семейная Кучка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38" y="4000500"/>
            <a:ext cx="4386262" cy="451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3"/>
          <p:cNvSpPr txBox="1"/>
          <p:nvPr/>
        </p:nvSpPr>
        <p:spPr>
          <a:xfrm>
            <a:off x="404813" y="611188"/>
            <a:ext cx="6000750" cy="5140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Игры для развития связной речи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«Вспомни случай»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Выберите с ребенком какое-то событие, в котором вы вместе недавно участвовали. Например, как вы гуляли по набережной и смотрели праздничный салют. По очереди рассказывайте друг другу, что видели, что делали. Припоминайте как можно больше деталей.</a:t>
            </a:r>
            <a:endParaRPr b="1" dirty="0"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«Говорим по-разному»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Попробуйте один и тот же детский стишок прочитать сначала обычным голосом, потом очень быстро и очень медленно, басом и тоненьким голоском, делая ударение не на тех словах, на которых нужно. Изменив интонацию, можно безобидное стихотворение прочитать как страшную историю или как телевизионный репортаж.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6149" name="Picture 4" descr="Дети читающие векторы, стоковая векторная графика Дети читающие, рисунки |  Depositphotos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25" y="5429250"/>
            <a:ext cx="371475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3"/>
          <p:cNvSpPr txBox="1"/>
          <p:nvPr/>
        </p:nvSpPr>
        <p:spPr>
          <a:xfrm>
            <a:off x="428625" y="571500"/>
            <a:ext cx="6000750" cy="5140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Игры для развития связной речи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«Повтори скороговорку»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Скороговорки являются эффективным средством развития речи. Они позволяют отрабатывать навыки правильной и четкой артикуляции, совершенствовать плавность и темп речи. </a:t>
            </a:r>
            <a:endParaRPr b="1" dirty="0"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«Выучи стихотворение»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Разучивание стихов является средством закрепления правильного звукопроизношения, расширения словарного запаса, развития речи.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Все дети любят слушать стихи, стараются их запомнить. Подбирая стихотворения нужно учитывать речевые возможности ребенка. Сначала нужно проговаривать каждую строчку стихотворения. Можно разучивать стихотворение с опорой на наглядные картинки, тем самым развивать и зрительную память. 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7173" name="Picture 4" descr="การศึกษาของเด็กอนุบาลเด็กเรียนรู้, วาด, จิตรกรรม, วิทยาเขต ภาพตัวอย่างบน  Pngtree ไม่มีค่าลิขสิทธิ์ | Детские рисунки, Детский сад, Образование дете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6000750"/>
            <a:ext cx="4572000" cy="257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3"/>
          <p:cNvSpPr txBox="1"/>
          <p:nvPr/>
        </p:nvSpPr>
        <p:spPr>
          <a:xfrm>
            <a:off x="428625" y="571500"/>
            <a:ext cx="6000750" cy="4494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Игры для развития связной речи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«Давай поговорим»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Является обычной беседой на бытовые темы.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Инструкция: «Я задаю вопросы, а ты отвечай. Если хочешь, можешь и ты задать мне вопрос, а я тебе отвечу. Ты сегодня завтракал? А что ты ел? Какая сегодня погода? Тебе нравится заниматься со мной?»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В зависимости от активности ребенка его участие может быть квалифицировано как инициативное или пассивное, а речевые ответы как развернутые или краткие, самостоятельные или с опорой на лексику вопроса. Лучше всего вопросы задавать разные по содержанию, внеконтекстные, не связанные с общей темой.   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8197" name="Picture 2" descr="Картинки ДЕТИ (100 нарисованных КАРТОЧЕК про детей). | Семейная Кучка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38" y="5048250"/>
            <a:ext cx="3571875" cy="357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Box 3"/>
          <p:cNvSpPr txBox="1"/>
          <p:nvPr/>
        </p:nvSpPr>
        <p:spPr>
          <a:xfrm>
            <a:off x="428625" y="571500"/>
            <a:ext cx="6000750" cy="4494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Игры для развития связной речи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«Всегда под рукой»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Всем родителям знакомы ситуации, когда ребенка трудно чем-то занять, — например, долгое ожидание в очереди или утомительная поездка в транспорте. Все, что нужно в таких случаях, — чтобы в маминой сумочке нашлась пара фломастеров или хотя бы просто ручка. Нарисуйте на пальчиках малыша рожицы: одна — улыбающаяся, другая — печальная, третья — удивляющаяся. Пусть на одной руке окажется два персонажа, а на другой, допустим, три. Малыш может дать персонажам имена, познакомить их между собой, спеть песенку или разыграть с ними сценку.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9221" name="Picture 2" descr="Картинки ДЕТИ (100 нарисованных КАРТОЧЕК про детей). | Семейная Кучка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25" y="4857750"/>
            <a:ext cx="3429000" cy="377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https://catherineasquithgallery.com/uploads/posts/2021-02/1613216424_104-p-foni-detskie-sinie-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6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 descr="https://catherineasquithgallery.com/uploads/posts/2021-02/1613317447_14-p-ramka-sinego-fona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Box 3"/>
          <p:cNvSpPr txBox="1"/>
          <p:nvPr/>
        </p:nvSpPr>
        <p:spPr>
          <a:xfrm>
            <a:off x="428625" y="571500"/>
            <a:ext cx="6000750" cy="5694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Игры для развития связной речи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«Измени песню»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Детям нравится петь о знакомых вещах — о себе и своей семье, о своих игрушках и о том, что они видели на прогулке... Выберите хорошо известную песню и предложите ребенку придумать к ней новые слова. Ничего, если текст будет не слишком связным, много повторений — тоже не страшно. Рифмы не обязательны. Можете предложить и свой, «взрослый» вариант переделанного текста.</a:t>
            </a:r>
            <a:endParaRPr b="1" dirty="0">
              <a:latin typeface="Book Antiqua" panose="02040602050305030304" pitchFamily="18" charset="0"/>
            </a:endParaRPr>
          </a:p>
          <a:p>
            <a:pPr algn="ctr"/>
            <a:r>
              <a:rPr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Игра «Загадки»</a:t>
            </a:r>
            <a:endParaRPr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Отгадывание загадок активизирует словарь детей. Ребенок учится выделять существенные признаки предметов. Загадки расширяют кругозор детей, тренируют внимание и память, развивают наблюдательность и логическое мышление. В процессе отгадывания загадок детям следует задавать наводящие вопросы. Многие загадки рекомендуется заучить наизусть. 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10245" name="Picture 2" descr="Картинки ДЕТИ (100 нарисованных КАРТОЧЕК про детей). | Семейная Кучка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6143625"/>
            <a:ext cx="3852863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6217</Words>
  <Application>WPS Presentation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Book Antiqua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 Филипская</cp:lastModifiedBy>
  <cp:revision>19</cp:revision>
  <dcterms:created xsi:type="dcterms:W3CDTF">2021-07-06T12:27:00Z</dcterms:created>
  <dcterms:modified xsi:type="dcterms:W3CDTF">2025-01-28T16:49:55Z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21CDD2A7CFC240F387F557900CAABD9B_13</vt:lpwstr>
  </property>
  <property fmtid="{D5CDD505-2E9C-101B-9397-08002B2CF9AE}" pid="3" name="KSOProductBuildVer">
    <vt:lpwstr>1049-12.2.0.19805</vt:lpwstr>
  </property>
</Properties>
</file>